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6" r:id="rId2"/>
    <p:sldId id="284" r:id="rId3"/>
    <p:sldId id="307" r:id="rId4"/>
    <p:sldId id="286" r:id="rId5"/>
    <p:sldId id="308" r:id="rId6"/>
    <p:sldId id="317" r:id="rId7"/>
    <p:sldId id="316" r:id="rId8"/>
    <p:sldId id="309" r:id="rId9"/>
    <p:sldId id="310" r:id="rId10"/>
    <p:sldId id="311" r:id="rId11"/>
    <p:sldId id="312" r:id="rId12"/>
    <p:sldId id="313" r:id="rId13"/>
    <p:sldId id="314" r:id="rId14"/>
    <p:sldId id="315" r:id="rId15"/>
    <p:sldId id="318" r:id="rId16"/>
    <p:sldId id="319" r:id="rId17"/>
  </p:sldIdLst>
  <p:sldSz cx="9144000" cy="6858000" type="screen4x3"/>
  <p:notesSz cx="6858000" cy="9144000"/>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5218" autoAdjust="0"/>
  </p:normalViewPr>
  <p:slideViewPr>
    <p:cSldViewPr>
      <p:cViewPr varScale="1">
        <p:scale>
          <a:sx n="51" d="100"/>
          <a:sy n="51" d="100"/>
        </p:scale>
        <p:origin x="1956" y="66"/>
      </p:cViewPr>
      <p:guideLst>
        <p:guide orient="horz" pos="2160"/>
        <p:guide pos="2880"/>
      </p:guideLst>
    </p:cSldViewPr>
  </p:slideViewPr>
  <p:notesTextViewPr>
    <p:cViewPr>
      <p:scale>
        <a:sx n="1" d="1"/>
        <a:sy n="1" d="1"/>
      </p:scale>
      <p:origin x="0" y="0"/>
    </p:cViewPr>
  </p:notesTextViewPr>
  <p:sorterViewPr>
    <p:cViewPr>
      <p:scale>
        <a:sx n="100" d="100"/>
        <a:sy n="100" d="100"/>
      </p:scale>
      <p:origin x="0" y="-4594"/>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B9ACBFA-5E22-4A43-B343-20BA319A1090}" type="datetimeFigureOut">
              <a:rPr lang="en-AU" smtClean="0"/>
              <a:t>21/10/2018</a:t>
            </a:fld>
            <a:endParaRPr lang="en-AU"/>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5FE109A-171C-45A6-95C6-09B83F28E3C7}" type="slidenum">
              <a:rPr lang="en-AU" smtClean="0"/>
              <a:t>‹#›</a:t>
            </a:fld>
            <a:endParaRPr lang="en-AU"/>
          </a:p>
        </p:txBody>
      </p:sp>
    </p:spTree>
    <p:extLst>
      <p:ext uri="{BB962C8B-B14F-4D97-AF65-F5344CB8AC3E}">
        <p14:creationId xmlns:p14="http://schemas.microsoft.com/office/powerpoint/2010/main" val="37457922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55FE109A-171C-45A6-95C6-09B83F28E3C7}" type="slidenum">
              <a:rPr lang="en-AU" smtClean="0"/>
              <a:t>1</a:t>
            </a:fld>
            <a:endParaRPr lang="en-AU"/>
          </a:p>
        </p:txBody>
      </p:sp>
    </p:spTree>
    <p:extLst>
      <p:ext uri="{BB962C8B-B14F-4D97-AF65-F5344CB8AC3E}">
        <p14:creationId xmlns:p14="http://schemas.microsoft.com/office/powerpoint/2010/main" val="7576779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55FE109A-171C-45A6-95C6-09B83F28E3C7}" type="slidenum">
              <a:rPr lang="en-AU" smtClean="0"/>
              <a:t>5</a:t>
            </a:fld>
            <a:endParaRPr lang="en-AU"/>
          </a:p>
        </p:txBody>
      </p:sp>
    </p:spTree>
    <p:extLst>
      <p:ext uri="{BB962C8B-B14F-4D97-AF65-F5344CB8AC3E}">
        <p14:creationId xmlns:p14="http://schemas.microsoft.com/office/powerpoint/2010/main" val="40441593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55FE109A-171C-45A6-95C6-09B83F28E3C7}" type="slidenum">
              <a:rPr lang="en-AU" smtClean="0"/>
              <a:t>8</a:t>
            </a:fld>
            <a:endParaRPr lang="en-AU"/>
          </a:p>
        </p:txBody>
      </p:sp>
    </p:spTree>
    <p:extLst>
      <p:ext uri="{BB962C8B-B14F-4D97-AF65-F5344CB8AC3E}">
        <p14:creationId xmlns:p14="http://schemas.microsoft.com/office/powerpoint/2010/main" val="20182076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55FE109A-171C-45A6-95C6-09B83F28E3C7}" type="slidenum">
              <a:rPr lang="en-AU" smtClean="0"/>
              <a:t>9</a:t>
            </a:fld>
            <a:endParaRPr lang="en-AU"/>
          </a:p>
        </p:txBody>
      </p:sp>
    </p:spTree>
    <p:extLst>
      <p:ext uri="{BB962C8B-B14F-4D97-AF65-F5344CB8AC3E}">
        <p14:creationId xmlns:p14="http://schemas.microsoft.com/office/powerpoint/2010/main" val="28474182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55FE109A-171C-45A6-95C6-09B83F28E3C7}" type="slidenum">
              <a:rPr lang="en-AU" smtClean="0"/>
              <a:t>10</a:t>
            </a:fld>
            <a:endParaRPr lang="en-AU"/>
          </a:p>
        </p:txBody>
      </p:sp>
    </p:spTree>
    <p:extLst>
      <p:ext uri="{BB962C8B-B14F-4D97-AF65-F5344CB8AC3E}">
        <p14:creationId xmlns:p14="http://schemas.microsoft.com/office/powerpoint/2010/main" val="8897131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55FE109A-171C-45A6-95C6-09B83F28E3C7}" type="slidenum">
              <a:rPr lang="en-AU" smtClean="0"/>
              <a:t>11</a:t>
            </a:fld>
            <a:endParaRPr lang="en-AU"/>
          </a:p>
        </p:txBody>
      </p:sp>
    </p:spTree>
    <p:extLst>
      <p:ext uri="{BB962C8B-B14F-4D97-AF65-F5344CB8AC3E}">
        <p14:creationId xmlns:p14="http://schemas.microsoft.com/office/powerpoint/2010/main" val="38073550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55FE109A-171C-45A6-95C6-09B83F28E3C7}" type="slidenum">
              <a:rPr lang="en-AU" smtClean="0"/>
              <a:t>12</a:t>
            </a:fld>
            <a:endParaRPr lang="en-AU"/>
          </a:p>
        </p:txBody>
      </p:sp>
    </p:spTree>
    <p:extLst>
      <p:ext uri="{BB962C8B-B14F-4D97-AF65-F5344CB8AC3E}">
        <p14:creationId xmlns:p14="http://schemas.microsoft.com/office/powerpoint/2010/main" val="29484276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55FE109A-171C-45A6-95C6-09B83F28E3C7}" type="slidenum">
              <a:rPr lang="en-AU" smtClean="0"/>
              <a:t>13</a:t>
            </a:fld>
            <a:endParaRPr lang="en-AU"/>
          </a:p>
        </p:txBody>
      </p:sp>
    </p:spTree>
    <p:extLst>
      <p:ext uri="{BB962C8B-B14F-4D97-AF65-F5344CB8AC3E}">
        <p14:creationId xmlns:p14="http://schemas.microsoft.com/office/powerpoint/2010/main" val="40466440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55FE109A-171C-45A6-95C6-09B83F28E3C7}" type="slidenum">
              <a:rPr lang="en-AU" smtClean="0"/>
              <a:t>14</a:t>
            </a:fld>
            <a:endParaRPr lang="en-AU"/>
          </a:p>
        </p:txBody>
      </p:sp>
    </p:spTree>
    <p:extLst>
      <p:ext uri="{BB962C8B-B14F-4D97-AF65-F5344CB8AC3E}">
        <p14:creationId xmlns:p14="http://schemas.microsoft.com/office/powerpoint/2010/main" val="714353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55FE109A-171C-45A6-95C6-09B83F28E3C7}" type="slidenum">
              <a:rPr lang="en-AU" smtClean="0"/>
              <a:t>15</a:t>
            </a:fld>
            <a:endParaRPr lang="en-AU"/>
          </a:p>
        </p:txBody>
      </p:sp>
    </p:spTree>
    <p:extLst>
      <p:ext uri="{BB962C8B-B14F-4D97-AF65-F5344CB8AC3E}">
        <p14:creationId xmlns:p14="http://schemas.microsoft.com/office/powerpoint/2010/main" val="29739604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55FE109A-171C-45A6-95C6-09B83F28E3C7}" type="slidenum">
              <a:rPr lang="en-AU" smtClean="0"/>
              <a:t>16</a:t>
            </a:fld>
            <a:endParaRPr lang="en-AU"/>
          </a:p>
        </p:txBody>
      </p:sp>
    </p:spTree>
    <p:extLst>
      <p:ext uri="{BB962C8B-B14F-4D97-AF65-F5344CB8AC3E}">
        <p14:creationId xmlns:p14="http://schemas.microsoft.com/office/powerpoint/2010/main" val="316710470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0" y="0"/>
            <a:ext cx="9144000" cy="620688"/>
          </a:xfrm>
          <a:prstGeom prst="rect">
            <a:avLst/>
          </a:prstGeom>
          <a:gradFill>
            <a:gsLst>
              <a:gs pos="0">
                <a:schemeClr val="accent1">
                  <a:shade val="51000"/>
                  <a:satMod val="130000"/>
                  <a:alpha val="78000"/>
                </a:schemeClr>
              </a:gs>
              <a:gs pos="80000">
                <a:schemeClr val="accent1">
                  <a:shade val="93000"/>
                  <a:satMod val="130000"/>
                  <a:alpha val="80000"/>
                </a:schemeClr>
              </a:gs>
              <a:gs pos="100000">
                <a:schemeClr val="accent1">
                  <a:shade val="94000"/>
                  <a:satMod val="135000"/>
                  <a:alpha val="78000"/>
                </a:schemeClr>
              </a:gs>
            </a:gsLst>
          </a:gra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 name="Pictur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388424" y="78625"/>
            <a:ext cx="565472" cy="484838"/>
          </a:xfrm>
          <a:prstGeom prst="rect">
            <a:avLst/>
          </a:prstGeom>
        </p:spPr>
      </p:pic>
      <p:sp>
        <p:nvSpPr>
          <p:cNvPr id="6" name="TextBox 5"/>
          <p:cNvSpPr txBox="1"/>
          <p:nvPr userDrawn="1"/>
        </p:nvSpPr>
        <p:spPr>
          <a:xfrm>
            <a:off x="3275856" y="116632"/>
            <a:ext cx="5040560" cy="369332"/>
          </a:xfrm>
          <a:prstGeom prst="rect">
            <a:avLst/>
          </a:prstGeom>
          <a:noFill/>
        </p:spPr>
        <p:txBody>
          <a:bodyPr wrap="square" rtlCol="0">
            <a:spAutoFit/>
          </a:bodyPr>
          <a:lstStyle/>
          <a:p>
            <a:pPr algn="r"/>
            <a:r>
              <a:rPr lang="en-US" dirty="0">
                <a:solidFill>
                  <a:schemeClr val="bg1"/>
                </a:solidFill>
                <a:effectLst>
                  <a:outerShdw blurRad="38100" dist="38100" dir="2700000" algn="tl">
                    <a:srgbClr val="000000">
                      <a:alpha val="43137"/>
                    </a:srgbClr>
                  </a:outerShdw>
                </a:effectLst>
                <a:latin typeface="Century Gothic" panose="020B0502020202020204" pitchFamily="34" charset="0"/>
              </a:rPr>
              <a:t>Evangel Christian Fellowship</a:t>
            </a:r>
          </a:p>
        </p:txBody>
      </p:sp>
      <p:sp>
        <p:nvSpPr>
          <p:cNvPr id="10" name="Title 1"/>
          <p:cNvSpPr>
            <a:spLocks noGrp="1"/>
          </p:cNvSpPr>
          <p:nvPr>
            <p:ph type="title" hasCustomPrompt="1"/>
          </p:nvPr>
        </p:nvSpPr>
        <p:spPr>
          <a:xfrm>
            <a:off x="0" y="4149080"/>
            <a:ext cx="9144000" cy="1052736"/>
          </a:xfrm>
        </p:spPr>
        <p:txBody>
          <a:bodyPr/>
          <a:lstStyle>
            <a:lvl1pPr algn="ctr" latinLnBrk="0">
              <a:defRPr b="1" baseline="0">
                <a:latin typeface="Century Gothic" panose="020B0502020202020204" pitchFamily="34" charset="0"/>
                <a:cs typeface="Arial" pitchFamily="34" charset="0"/>
              </a:defRPr>
            </a:lvl1pPr>
          </a:lstStyle>
          <a:p>
            <a:r>
              <a:rPr lang="en-US" altLang="ko-KR" dirty="0"/>
              <a:t>[Message Title]</a:t>
            </a:r>
            <a:endParaRPr lang="ko-KR" altLang="en-US" dirty="0"/>
          </a:p>
        </p:txBody>
      </p:sp>
      <p:sp>
        <p:nvSpPr>
          <p:cNvPr id="17" name="Text Placeholder 16"/>
          <p:cNvSpPr>
            <a:spLocks noGrp="1"/>
          </p:cNvSpPr>
          <p:nvPr>
            <p:ph type="body" sz="quarter" idx="10" hasCustomPrompt="1"/>
          </p:nvPr>
        </p:nvSpPr>
        <p:spPr>
          <a:xfrm>
            <a:off x="0" y="5301208"/>
            <a:ext cx="9144000" cy="504825"/>
          </a:xfrm>
        </p:spPr>
        <p:txBody>
          <a:bodyPr>
            <a:noAutofit/>
          </a:bodyPr>
          <a:lstStyle>
            <a:lvl1pPr marL="0" indent="0" algn="ctr">
              <a:buNone/>
              <a:defRPr sz="2400" b="1">
                <a:solidFill>
                  <a:schemeClr val="bg1">
                    <a:lumMod val="50000"/>
                  </a:schemeClr>
                </a:solidFill>
                <a:latin typeface="Century Gothic" panose="020B0502020202020204" pitchFamily="34" charset="0"/>
              </a:defRPr>
            </a:lvl1pPr>
          </a:lstStyle>
          <a:p>
            <a:pPr lvl="0"/>
            <a:r>
              <a:rPr lang="en-US" dirty="0"/>
              <a:t>[Speaker’s Name]</a:t>
            </a:r>
          </a:p>
        </p:txBody>
      </p:sp>
      <p:sp>
        <p:nvSpPr>
          <p:cNvPr id="21" name="Text Placeholder 20"/>
          <p:cNvSpPr>
            <a:spLocks noGrp="1"/>
          </p:cNvSpPr>
          <p:nvPr>
            <p:ph type="body" sz="quarter" idx="12" hasCustomPrompt="1"/>
          </p:nvPr>
        </p:nvSpPr>
        <p:spPr>
          <a:xfrm>
            <a:off x="107504" y="6237312"/>
            <a:ext cx="2519362" cy="504825"/>
          </a:xfrm>
        </p:spPr>
        <p:txBody>
          <a:bodyPr>
            <a:noAutofit/>
          </a:bodyPr>
          <a:lstStyle>
            <a:lvl1pPr marL="0" indent="0">
              <a:buNone/>
              <a:defRPr sz="1800" b="1">
                <a:solidFill>
                  <a:schemeClr val="bg1">
                    <a:lumMod val="50000"/>
                  </a:schemeClr>
                </a:solidFill>
              </a:defRPr>
            </a:lvl1pPr>
          </a:lstStyle>
          <a:p>
            <a:pPr lvl="0"/>
            <a:r>
              <a:rPr lang="en-US" dirty="0"/>
              <a:t>[Date]</a:t>
            </a:r>
          </a:p>
        </p:txBody>
      </p:sp>
    </p:spTree>
    <p:extLst>
      <p:ext uri="{BB962C8B-B14F-4D97-AF65-F5344CB8AC3E}">
        <p14:creationId xmlns:p14="http://schemas.microsoft.com/office/powerpoint/2010/main" val="20324166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16778"/>
            <a:ext cx="9144000" cy="1052736"/>
          </a:xfrm>
        </p:spPr>
        <p:txBody>
          <a:bodyPr/>
          <a:lstStyle>
            <a:lvl1pPr>
              <a:defRPr b="1" baseline="0">
                <a:latin typeface="Century Gothic" panose="020B0502020202020204" pitchFamily="34" charset="0"/>
                <a:cs typeface="Arial" pitchFamily="34" charset="0"/>
              </a:defRPr>
            </a:lvl1pPr>
          </a:lstStyle>
          <a:p>
            <a:r>
              <a:rPr lang="en-US" altLang="ko-KR" dirty="0"/>
              <a:t>[Message Title]</a:t>
            </a:r>
            <a:endParaRPr lang="ko-KR" altLang="en-US" dirty="0"/>
          </a:p>
        </p:txBody>
      </p:sp>
      <p:sp>
        <p:nvSpPr>
          <p:cNvPr id="3" name="Content Placeholder 2"/>
          <p:cNvSpPr>
            <a:spLocks noGrp="1"/>
          </p:cNvSpPr>
          <p:nvPr>
            <p:ph idx="1"/>
          </p:nvPr>
        </p:nvSpPr>
        <p:spPr>
          <a:xfrm>
            <a:off x="251520" y="1207293"/>
            <a:ext cx="8712968" cy="4525963"/>
          </a:xfrm>
        </p:spPr>
        <p:txBody>
          <a:bodyPr/>
          <a:lstStyle>
            <a:lvl1pPr>
              <a:defRPr>
                <a:latin typeface="Century Gothic" panose="020B0502020202020204" pitchFamily="34" charset="0"/>
              </a:defRPr>
            </a:lvl1pPr>
            <a:lvl2pPr>
              <a:defRPr>
                <a:latin typeface="Century Gothic" panose="020B0502020202020204" pitchFamily="34" charset="0"/>
              </a:defRPr>
            </a:lvl2pPr>
            <a:lvl3pPr>
              <a:defRPr>
                <a:latin typeface="Century Gothic" panose="020B0502020202020204" pitchFamily="34" charset="0"/>
              </a:defRPr>
            </a:lvl3pPr>
            <a:lvl4pPr>
              <a:defRPr>
                <a:latin typeface="Century Gothic" panose="020B0502020202020204" pitchFamily="34" charset="0"/>
              </a:defRPr>
            </a:lvl4pPr>
            <a:lvl5pPr>
              <a:defRPr>
                <a:latin typeface="Century Gothic" panose="020B0502020202020204" pitchFamily="34" charset="0"/>
              </a:defRPr>
            </a:lvl5pPr>
          </a:lstStyle>
          <a:p>
            <a:pPr lvl="0"/>
            <a:r>
              <a:rPr lang="en-US" altLang="ko-KR" dirty="0"/>
              <a:t>Click to edit Master text styles</a:t>
            </a:r>
          </a:p>
          <a:p>
            <a:pPr lvl="1"/>
            <a:r>
              <a:rPr lang="en-US" altLang="ko-KR" dirty="0"/>
              <a:t>Second level</a:t>
            </a:r>
          </a:p>
          <a:p>
            <a:pPr lvl="2"/>
            <a:r>
              <a:rPr lang="en-US" altLang="ko-KR" dirty="0"/>
              <a:t>Third level</a:t>
            </a:r>
          </a:p>
          <a:p>
            <a:pPr lvl="3"/>
            <a:r>
              <a:rPr lang="en-US" altLang="ko-KR" dirty="0"/>
              <a:t>Fourth level</a:t>
            </a:r>
          </a:p>
          <a:p>
            <a:pPr lvl="4"/>
            <a:r>
              <a:rPr lang="en-US" altLang="ko-KR" dirty="0"/>
              <a:t>Fifth level</a:t>
            </a:r>
            <a:endParaRPr lang="ko-KR" altLang="en-US" dirty="0"/>
          </a:p>
        </p:txBody>
      </p:sp>
      <p:sp>
        <p:nvSpPr>
          <p:cNvPr id="7" name="Rectangle 6"/>
          <p:cNvSpPr/>
          <p:nvPr userDrawn="1"/>
        </p:nvSpPr>
        <p:spPr>
          <a:xfrm>
            <a:off x="0" y="6237312"/>
            <a:ext cx="7092280" cy="620688"/>
          </a:xfrm>
          <a:prstGeom prst="rect">
            <a:avLst/>
          </a:prstGeom>
          <a:gradFill>
            <a:gsLst>
              <a:gs pos="0">
                <a:schemeClr val="accent1">
                  <a:shade val="51000"/>
                  <a:satMod val="130000"/>
                  <a:alpha val="78000"/>
                </a:schemeClr>
              </a:gs>
              <a:gs pos="80000">
                <a:schemeClr val="accent1">
                  <a:shade val="93000"/>
                  <a:satMod val="130000"/>
                  <a:alpha val="80000"/>
                </a:schemeClr>
              </a:gs>
              <a:gs pos="100000">
                <a:schemeClr val="accent1">
                  <a:shade val="94000"/>
                  <a:satMod val="135000"/>
                  <a:alpha val="78000"/>
                </a:schemeClr>
              </a:gs>
            </a:gsLst>
          </a:gra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95536" y="6324983"/>
            <a:ext cx="565472" cy="484838"/>
          </a:xfrm>
          <a:prstGeom prst="rect">
            <a:avLst/>
          </a:prstGeom>
        </p:spPr>
      </p:pic>
      <p:sp>
        <p:nvSpPr>
          <p:cNvPr id="9" name="TextBox 8"/>
          <p:cNvSpPr txBox="1"/>
          <p:nvPr userDrawn="1"/>
        </p:nvSpPr>
        <p:spPr>
          <a:xfrm>
            <a:off x="1043608" y="6362990"/>
            <a:ext cx="5040560" cy="369332"/>
          </a:xfrm>
          <a:prstGeom prst="rect">
            <a:avLst/>
          </a:prstGeom>
          <a:noFill/>
        </p:spPr>
        <p:txBody>
          <a:bodyPr wrap="square" rtlCol="0">
            <a:spAutoFit/>
          </a:bodyPr>
          <a:lstStyle/>
          <a:p>
            <a:r>
              <a:rPr lang="en-US" dirty="0">
                <a:solidFill>
                  <a:schemeClr val="bg1"/>
                </a:solidFill>
                <a:effectLst>
                  <a:outerShdw blurRad="38100" dist="38100" dir="2700000" algn="tl">
                    <a:srgbClr val="000000">
                      <a:alpha val="43137"/>
                    </a:srgbClr>
                  </a:outerShdw>
                </a:effectLst>
                <a:latin typeface="Century Gothic" panose="020B0502020202020204" pitchFamily="34" charset="0"/>
              </a:rPr>
              <a:t>Evangel Christian Fellowship</a:t>
            </a:r>
          </a:p>
        </p:txBody>
      </p:sp>
    </p:spTree>
    <p:extLst>
      <p:ext uri="{BB962C8B-B14F-4D97-AF65-F5344CB8AC3E}">
        <p14:creationId xmlns:p14="http://schemas.microsoft.com/office/powerpoint/2010/main" val="369401571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4">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16778"/>
            <a:ext cx="9144000" cy="1052736"/>
          </a:xfrm>
          <a:prstGeom prst="rect">
            <a:avLst/>
          </a:prstGeom>
        </p:spPr>
        <p:txBody>
          <a:bodyPr vert="horz" lIns="91440" tIns="45720" rIns="91440" bIns="45720" rtlCol="0" anchor="ctr">
            <a:noAutofit/>
          </a:bodyPr>
          <a:lstStyle/>
          <a:p>
            <a:r>
              <a:rPr lang="en-US" altLang="ko-KR" dirty="0"/>
              <a:t>[Message Title]</a:t>
            </a:r>
            <a:endParaRPr lang="ko-KR" altLang="en-US" dirty="0"/>
          </a:p>
        </p:txBody>
      </p:sp>
      <p:sp>
        <p:nvSpPr>
          <p:cNvPr id="3" name="Text Placeholder 2"/>
          <p:cNvSpPr>
            <a:spLocks noGrp="1"/>
          </p:cNvSpPr>
          <p:nvPr>
            <p:ph type="body" idx="1"/>
          </p:nvPr>
        </p:nvSpPr>
        <p:spPr>
          <a:xfrm>
            <a:off x="179512" y="1268761"/>
            <a:ext cx="8784976" cy="4608512"/>
          </a:xfrm>
          <a:prstGeom prst="rect">
            <a:avLst/>
          </a:prstGeom>
        </p:spPr>
        <p:txBody>
          <a:bodyPr vert="horz" lIns="91440" tIns="45720" rIns="91440" bIns="45720" rtlCol="0">
            <a:normAutofit/>
          </a:bodyPr>
          <a:lstStyle/>
          <a:p>
            <a:pPr lvl="0"/>
            <a:r>
              <a:rPr lang="en-US" altLang="ko-KR" dirty="0"/>
              <a:t>Click to edit Master text styles</a:t>
            </a:r>
          </a:p>
          <a:p>
            <a:pPr lvl="1"/>
            <a:r>
              <a:rPr lang="en-US" altLang="ko-KR" dirty="0"/>
              <a:t>Second level</a:t>
            </a:r>
          </a:p>
          <a:p>
            <a:pPr lvl="2"/>
            <a:r>
              <a:rPr lang="en-US" altLang="ko-KR" dirty="0"/>
              <a:t>Third level</a:t>
            </a:r>
          </a:p>
          <a:p>
            <a:pPr lvl="3"/>
            <a:r>
              <a:rPr lang="en-US" altLang="ko-KR" dirty="0"/>
              <a:t>Fourth level</a:t>
            </a:r>
          </a:p>
          <a:p>
            <a:pPr lvl="4"/>
            <a:r>
              <a:rPr lang="en-US" altLang="ko-KR" dirty="0"/>
              <a:t>Fifth level</a:t>
            </a:r>
            <a:endParaRPr lang="ko-KR" altLang="en-US" dirty="0"/>
          </a:p>
        </p:txBody>
      </p:sp>
    </p:spTree>
    <p:extLst>
      <p:ext uri="{BB962C8B-B14F-4D97-AF65-F5344CB8AC3E}">
        <p14:creationId xmlns:p14="http://schemas.microsoft.com/office/powerpoint/2010/main" val="437338208"/>
      </p:ext>
    </p:extLst>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l" defTabSz="914400" rtl="0" eaLnBrk="1" latinLnBrk="0" hangingPunct="1">
        <a:spcBef>
          <a:spcPct val="0"/>
        </a:spcBef>
        <a:buNone/>
        <a:defRPr sz="4000" b="1" kern="1200">
          <a:solidFill>
            <a:schemeClr val="tx1"/>
          </a:solidFill>
          <a:latin typeface="Century Gothic" panose="020B0502020202020204" pitchFamily="34" charset="0"/>
          <a:ea typeface="+mj-ea"/>
          <a:cs typeface="Arial" pitchFamily="34" charset="0"/>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Century Gothic" panose="020B0502020202020204"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Century Gothic" panose="020B0502020202020204"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Century Gothic" panose="020B0502020202020204"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Century Gothic" panose="020B0502020202020204"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Century Gothic" panose="020B0502020202020204" pitchFamily="34" charset="0"/>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10.png"/><Relationship Id="rId4" Type="http://schemas.openxmlformats.org/officeDocument/2006/relationships/image" Target="../media/image9.jpeg"/></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jpeg"/></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8.jpeg"/><Relationship Id="rId4" Type="http://schemas.openxmlformats.org/officeDocument/2006/relationships/image" Target="../media/image17.jpeg"/></Relationships>
</file>

<file path=ppt/slides/_rels/slide1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1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1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7564" y="3789040"/>
            <a:ext cx="7848872" cy="1412776"/>
          </a:xfrm>
        </p:spPr>
        <p:txBody>
          <a:bodyPr/>
          <a:lstStyle/>
          <a:p>
            <a:r>
              <a:rPr lang="en-AU" dirty="0"/>
              <a:t>A Lasting Foundation </a:t>
            </a:r>
            <a:br>
              <a:rPr lang="en-AU" dirty="0"/>
            </a:br>
            <a:r>
              <a:rPr lang="en-AU" dirty="0"/>
              <a:t>and Structure</a:t>
            </a:r>
            <a:endParaRPr lang="en-US" b="0" i="1" dirty="0"/>
          </a:p>
        </p:txBody>
      </p:sp>
      <p:sp>
        <p:nvSpPr>
          <p:cNvPr id="3" name="Text Placeholder 2"/>
          <p:cNvSpPr>
            <a:spLocks noGrp="1"/>
          </p:cNvSpPr>
          <p:nvPr>
            <p:ph type="body" sz="quarter" idx="10"/>
          </p:nvPr>
        </p:nvSpPr>
        <p:spPr/>
        <p:txBody>
          <a:bodyPr/>
          <a:lstStyle/>
          <a:p>
            <a:r>
              <a:rPr lang="en-US" dirty="0"/>
              <a:t>Adrian Liew</a:t>
            </a:r>
          </a:p>
        </p:txBody>
      </p:sp>
      <p:sp>
        <p:nvSpPr>
          <p:cNvPr id="4" name="Text Placeholder 3"/>
          <p:cNvSpPr>
            <a:spLocks noGrp="1"/>
          </p:cNvSpPr>
          <p:nvPr>
            <p:ph type="body" sz="quarter" idx="12"/>
          </p:nvPr>
        </p:nvSpPr>
        <p:spPr/>
        <p:txBody>
          <a:bodyPr/>
          <a:lstStyle/>
          <a:p>
            <a:r>
              <a:rPr lang="en-US" dirty="0"/>
              <a:t>21/10/2018</a:t>
            </a:r>
          </a:p>
        </p:txBody>
      </p:sp>
    </p:spTree>
    <p:extLst>
      <p:ext uri="{BB962C8B-B14F-4D97-AF65-F5344CB8AC3E}">
        <p14:creationId xmlns:p14="http://schemas.microsoft.com/office/powerpoint/2010/main" val="23616100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Scriptures </a:t>
            </a:r>
          </a:p>
        </p:txBody>
      </p:sp>
      <p:sp>
        <p:nvSpPr>
          <p:cNvPr id="3" name="Content Placeholder 2"/>
          <p:cNvSpPr>
            <a:spLocks noGrp="1"/>
          </p:cNvSpPr>
          <p:nvPr>
            <p:ph idx="1"/>
          </p:nvPr>
        </p:nvSpPr>
        <p:spPr>
          <a:xfrm>
            <a:off x="215516" y="980728"/>
            <a:ext cx="8712968" cy="5472608"/>
          </a:xfrm>
        </p:spPr>
        <p:txBody>
          <a:bodyPr>
            <a:normAutofit lnSpcReduction="10000"/>
          </a:bodyPr>
          <a:lstStyle/>
          <a:p>
            <a:pPr marL="0" indent="0">
              <a:buNone/>
            </a:pPr>
            <a:r>
              <a:rPr lang="en-AU" b="1" dirty="0"/>
              <a:t>Isaiah 33:5-6</a:t>
            </a:r>
            <a:endParaRPr lang="en-AU" dirty="0"/>
          </a:p>
          <a:p>
            <a:pPr marL="0" indent="0">
              <a:buNone/>
            </a:pPr>
            <a:r>
              <a:rPr lang="en-AU" i="1" dirty="0"/>
              <a:t>The Lord is exalted, for He dwells on high; He will fill Zion with His justice and righteousness.</a:t>
            </a:r>
            <a:endParaRPr lang="en-AU" dirty="0"/>
          </a:p>
          <a:p>
            <a:pPr marL="0" indent="0">
              <a:buNone/>
            </a:pPr>
            <a:r>
              <a:rPr lang="en-AU" i="1" dirty="0"/>
              <a:t>He will be the </a:t>
            </a:r>
            <a:r>
              <a:rPr lang="en-AU" b="1" i="1" dirty="0"/>
              <a:t>sure foundation for your times</a:t>
            </a:r>
            <a:r>
              <a:rPr lang="en-AU" i="1" dirty="0"/>
              <a:t>, a rich store of salvation and wisdom and knowledge; </a:t>
            </a:r>
            <a:r>
              <a:rPr lang="en-AU" b="1" i="1" dirty="0"/>
              <a:t>the fear of the Lord is the key to this treasure</a:t>
            </a:r>
            <a:r>
              <a:rPr lang="en-AU" i="1" dirty="0"/>
              <a:t>.</a:t>
            </a:r>
            <a:endParaRPr lang="en-AU" dirty="0"/>
          </a:p>
          <a:p>
            <a:pPr marL="0" indent="0">
              <a:buNone/>
            </a:pPr>
            <a:br>
              <a:rPr lang="en-AU" dirty="0"/>
            </a:br>
            <a:br>
              <a:rPr lang="en-AU" dirty="0"/>
            </a:br>
            <a:endParaRPr lang="en-AU" b="1" i="1" dirty="0"/>
          </a:p>
        </p:txBody>
      </p:sp>
    </p:spTree>
    <p:extLst>
      <p:ext uri="{BB962C8B-B14F-4D97-AF65-F5344CB8AC3E}">
        <p14:creationId xmlns:p14="http://schemas.microsoft.com/office/powerpoint/2010/main" val="38693385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Scriptures </a:t>
            </a:r>
          </a:p>
        </p:txBody>
      </p:sp>
      <p:sp>
        <p:nvSpPr>
          <p:cNvPr id="3" name="Content Placeholder 2"/>
          <p:cNvSpPr>
            <a:spLocks noGrp="1"/>
          </p:cNvSpPr>
          <p:nvPr>
            <p:ph idx="1"/>
          </p:nvPr>
        </p:nvSpPr>
        <p:spPr>
          <a:xfrm>
            <a:off x="215516" y="980728"/>
            <a:ext cx="8712968" cy="5472608"/>
          </a:xfrm>
        </p:spPr>
        <p:txBody>
          <a:bodyPr>
            <a:normAutofit/>
          </a:bodyPr>
          <a:lstStyle/>
          <a:p>
            <a:pPr marL="0" indent="0">
              <a:buNone/>
            </a:pPr>
            <a:r>
              <a:rPr lang="en-AU" b="1" dirty="0"/>
              <a:t>Isaiah 28:16</a:t>
            </a:r>
            <a:endParaRPr lang="en-AU" dirty="0"/>
          </a:p>
          <a:p>
            <a:pPr marL="0" indent="0">
              <a:buNone/>
            </a:pPr>
            <a:r>
              <a:rPr lang="en-AU" i="1" dirty="0"/>
              <a:t>So this is what the Sovereign Lord says: “See, I lay a stone in Zion, </a:t>
            </a:r>
            <a:r>
              <a:rPr lang="en-AU" b="1" i="1" dirty="0"/>
              <a:t>a tested stone</a:t>
            </a:r>
            <a:r>
              <a:rPr lang="en-AU" i="1" dirty="0"/>
              <a:t>, a precious cornerstone </a:t>
            </a:r>
            <a:r>
              <a:rPr lang="en-AU" b="1" i="1" dirty="0"/>
              <a:t>for a sure foundation</a:t>
            </a:r>
            <a:r>
              <a:rPr lang="en-AU" i="1" dirty="0"/>
              <a:t>; the one who relies on it will never be stricken with panic.</a:t>
            </a:r>
            <a:endParaRPr lang="en-AU" dirty="0"/>
          </a:p>
          <a:p>
            <a:pPr marL="0" indent="0">
              <a:buNone/>
            </a:pPr>
            <a:br>
              <a:rPr lang="en-AU" dirty="0"/>
            </a:br>
            <a:endParaRPr lang="en-AU" b="1" i="1" dirty="0"/>
          </a:p>
        </p:txBody>
      </p:sp>
    </p:spTree>
    <p:extLst>
      <p:ext uri="{BB962C8B-B14F-4D97-AF65-F5344CB8AC3E}">
        <p14:creationId xmlns:p14="http://schemas.microsoft.com/office/powerpoint/2010/main" val="41065878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Foundational Studies</a:t>
            </a:r>
          </a:p>
        </p:txBody>
      </p:sp>
      <p:pic>
        <p:nvPicPr>
          <p:cNvPr id="1026" name="Picture 2" descr="Image result for laying the foundation derek princ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1556792"/>
            <a:ext cx="4246626" cy="331236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mage result for foundation of christian doctrine kevin j conn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64088" y="1196752"/>
            <a:ext cx="3149578" cy="4319042"/>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899592" y="1790461"/>
            <a:ext cx="7128792" cy="3046988"/>
          </a:xfrm>
          <a:prstGeom prst="rect">
            <a:avLst/>
          </a:prstGeom>
          <a:gradFill>
            <a:gsLst>
              <a:gs pos="0">
                <a:schemeClr val="accent1">
                  <a:shade val="51000"/>
                  <a:satMod val="130000"/>
                  <a:alpha val="63000"/>
                </a:schemeClr>
              </a:gs>
              <a:gs pos="100000">
                <a:schemeClr val="accent1">
                  <a:shade val="93000"/>
                  <a:satMod val="130000"/>
                  <a:alpha val="46000"/>
                </a:schemeClr>
              </a:gs>
            </a:gsLst>
          </a:gradFill>
        </p:spPr>
        <p:style>
          <a:lnRef idx="1">
            <a:schemeClr val="accent1"/>
          </a:lnRef>
          <a:fillRef idx="3">
            <a:schemeClr val="accent1"/>
          </a:fillRef>
          <a:effectRef idx="2">
            <a:schemeClr val="accent1"/>
          </a:effectRef>
          <a:fontRef idx="minor">
            <a:schemeClr val="lt1"/>
          </a:fontRef>
        </p:style>
        <p:txBody>
          <a:bodyPr wrap="square" rtlCol="0">
            <a:spAutoFit/>
          </a:bodyPr>
          <a:lstStyle/>
          <a:p>
            <a:pPr algn="ctr"/>
            <a:endParaRPr lang="en-AU" sz="4000" b="1" dirty="0">
              <a:effectLst>
                <a:outerShdw blurRad="38100" dist="38100" dir="2700000" algn="tl">
                  <a:srgbClr val="000000">
                    <a:alpha val="43137"/>
                  </a:srgbClr>
                </a:outerShdw>
              </a:effectLst>
            </a:endParaRPr>
          </a:p>
          <a:p>
            <a:pPr algn="ctr"/>
            <a:r>
              <a:rPr lang="en-AU" sz="4000" b="1" dirty="0">
                <a:effectLst>
                  <a:outerShdw blurRad="38100" dist="38100" dir="2700000" algn="tl">
                    <a:srgbClr val="000000">
                      <a:alpha val="43137"/>
                    </a:srgbClr>
                  </a:outerShdw>
                </a:effectLst>
              </a:rPr>
              <a:t>WHO we believe </a:t>
            </a:r>
          </a:p>
          <a:p>
            <a:pPr algn="ctr"/>
            <a:r>
              <a:rPr lang="en-AU" sz="4000" b="1" dirty="0">
                <a:effectLst>
                  <a:outerShdw blurRad="38100" dist="38100" dir="2700000" algn="tl">
                    <a:srgbClr val="000000">
                      <a:alpha val="43137"/>
                    </a:srgbClr>
                  </a:outerShdw>
                </a:effectLst>
              </a:rPr>
              <a:t>WHAT we believe</a:t>
            </a:r>
          </a:p>
          <a:p>
            <a:pPr algn="ctr"/>
            <a:r>
              <a:rPr lang="en-AU" sz="4000" b="1" dirty="0">
                <a:effectLst>
                  <a:outerShdw blurRad="38100" dist="38100" dir="2700000" algn="tl">
                    <a:srgbClr val="000000">
                      <a:alpha val="43137"/>
                    </a:srgbClr>
                  </a:outerShdw>
                </a:effectLst>
              </a:rPr>
              <a:t>WHY we believe</a:t>
            </a:r>
          </a:p>
          <a:p>
            <a:pPr algn="ctr"/>
            <a:endParaRPr lang="en-AU" sz="32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6410615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Foundational Studies</a:t>
            </a:r>
          </a:p>
        </p:txBody>
      </p:sp>
      <p:sp>
        <p:nvSpPr>
          <p:cNvPr id="3" name="Content Placeholder 2"/>
          <p:cNvSpPr>
            <a:spLocks noGrp="1"/>
          </p:cNvSpPr>
          <p:nvPr>
            <p:ph idx="1"/>
          </p:nvPr>
        </p:nvSpPr>
        <p:spPr>
          <a:xfrm>
            <a:off x="215516" y="980728"/>
            <a:ext cx="8712968" cy="5472608"/>
          </a:xfrm>
        </p:spPr>
        <p:txBody>
          <a:bodyPr>
            <a:normAutofit/>
          </a:bodyPr>
          <a:lstStyle/>
          <a:p>
            <a:pPr marL="0" indent="0">
              <a:buNone/>
            </a:pPr>
            <a:r>
              <a:rPr lang="en-AU" sz="2800" dirty="0"/>
              <a:t>A person’s philosophy determines their </a:t>
            </a:r>
            <a:r>
              <a:rPr lang="en-AU" sz="2800" b="1" dirty="0"/>
              <a:t>beliefs</a:t>
            </a:r>
            <a:endParaRPr lang="en-AU" sz="2800" dirty="0"/>
          </a:p>
          <a:p>
            <a:pPr marL="0" indent="0">
              <a:buNone/>
            </a:pPr>
            <a:r>
              <a:rPr lang="en-AU" sz="2800" dirty="0"/>
              <a:t>A person’s belief determines their </a:t>
            </a:r>
            <a:r>
              <a:rPr lang="en-AU" sz="2800" b="1" dirty="0"/>
              <a:t>attitudes</a:t>
            </a:r>
            <a:endParaRPr lang="en-AU" sz="2800" dirty="0"/>
          </a:p>
          <a:p>
            <a:pPr marL="0" indent="0">
              <a:buNone/>
            </a:pPr>
            <a:r>
              <a:rPr lang="en-AU" sz="2800" dirty="0"/>
              <a:t>A person’s attitude determines their </a:t>
            </a:r>
            <a:r>
              <a:rPr lang="en-AU" sz="2800" b="1" dirty="0"/>
              <a:t>behaviour</a:t>
            </a:r>
            <a:endParaRPr lang="en-AU" sz="2800" dirty="0"/>
          </a:p>
          <a:p>
            <a:pPr marL="0" indent="0">
              <a:buNone/>
            </a:pPr>
            <a:r>
              <a:rPr lang="en-AU" sz="2800" dirty="0"/>
              <a:t>A person’s behaviour determines their </a:t>
            </a:r>
            <a:r>
              <a:rPr lang="en-AU" sz="2800" b="1" dirty="0"/>
              <a:t>character</a:t>
            </a:r>
            <a:endParaRPr lang="en-AU" sz="2800" dirty="0"/>
          </a:p>
          <a:p>
            <a:pPr marL="0" indent="0">
              <a:buNone/>
            </a:pPr>
            <a:r>
              <a:rPr lang="en-AU" sz="2800" dirty="0"/>
              <a:t>A person’s character determines their </a:t>
            </a:r>
            <a:r>
              <a:rPr lang="en-AU" sz="2800" b="1" dirty="0"/>
              <a:t>DESTINY </a:t>
            </a:r>
            <a:endParaRPr lang="en-AU" sz="2800" dirty="0"/>
          </a:p>
          <a:p>
            <a:pPr marL="0" indent="0">
              <a:buNone/>
            </a:pPr>
            <a:r>
              <a:rPr lang="en-AU" sz="2800" dirty="0"/>
              <a:t>- Kevin J Conner</a:t>
            </a:r>
          </a:p>
          <a:p>
            <a:pPr marL="0" indent="0">
              <a:buNone/>
            </a:pPr>
            <a:br>
              <a:rPr lang="en-AU" dirty="0"/>
            </a:br>
            <a:br>
              <a:rPr lang="en-AU" dirty="0"/>
            </a:br>
            <a:endParaRPr lang="en-AU" b="1" i="1" dirty="0"/>
          </a:p>
        </p:txBody>
      </p:sp>
      <p:pic>
        <p:nvPicPr>
          <p:cNvPr id="2052" name="Picture 4" descr="Image result for brain at wo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88024" y="4149081"/>
            <a:ext cx="3270532" cy="2180354"/>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Image result for destiny"/>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49829" y="4149080"/>
            <a:ext cx="3450468" cy="21737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556769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15516" y="980728"/>
            <a:ext cx="8712968" cy="5472608"/>
          </a:xfrm>
        </p:spPr>
        <p:txBody>
          <a:bodyPr>
            <a:normAutofit/>
          </a:bodyPr>
          <a:lstStyle/>
          <a:p>
            <a:pPr marL="0" indent="0" algn="ctr">
              <a:buNone/>
            </a:pPr>
            <a:endParaRPr lang="en-AU" dirty="0"/>
          </a:p>
          <a:p>
            <a:pPr marL="0" indent="0" algn="ctr">
              <a:buNone/>
            </a:pPr>
            <a:endParaRPr lang="en-AU" dirty="0"/>
          </a:p>
          <a:p>
            <a:pPr marL="0" indent="0" algn="ctr">
              <a:buNone/>
            </a:pPr>
            <a:r>
              <a:rPr lang="en-AU" dirty="0"/>
              <a:t>How Do We Know Our Foundation is Sure?</a:t>
            </a:r>
          </a:p>
          <a:p>
            <a:pPr marL="0" indent="0" algn="ctr">
              <a:buNone/>
            </a:pPr>
            <a:endParaRPr lang="en-AU" b="1" dirty="0"/>
          </a:p>
          <a:p>
            <a:pPr marL="0" indent="0" algn="ctr">
              <a:buNone/>
            </a:pPr>
            <a:r>
              <a:rPr lang="en-AU" sz="4000" b="1" i="1" dirty="0"/>
              <a:t>When shakings happen in our life</a:t>
            </a:r>
          </a:p>
          <a:p>
            <a:pPr marL="0" indent="0" algn="ctr">
              <a:buNone/>
            </a:pPr>
            <a:br>
              <a:rPr lang="en-AU" dirty="0"/>
            </a:br>
            <a:br>
              <a:rPr lang="en-AU" dirty="0"/>
            </a:br>
            <a:endParaRPr lang="en-AU" b="1" i="1" dirty="0"/>
          </a:p>
        </p:txBody>
      </p:sp>
    </p:spTree>
    <p:extLst>
      <p:ext uri="{BB962C8B-B14F-4D97-AF65-F5344CB8AC3E}">
        <p14:creationId xmlns:p14="http://schemas.microsoft.com/office/powerpoint/2010/main" val="41014692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15516" y="980728"/>
            <a:ext cx="8712968" cy="5472608"/>
          </a:xfrm>
        </p:spPr>
        <p:txBody>
          <a:bodyPr>
            <a:normAutofit fontScale="85000" lnSpcReduction="20000"/>
          </a:bodyPr>
          <a:lstStyle/>
          <a:p>
            <a:pPr marL="0" indent="0">
              <a:buNone/>
            </a:pPr>
            <a:r>
              <a:rPr lang="en-AU" b="1" dirty="0"/>
              <a:t>Hebrews 12:26-29</a:t>
            </a:r>
            <a:endParaRPr lang="en-AU" dirty="0"/>
          </a:p>
          <a:p>
            <a:pPr marL="0" indent="0">
              <a:buNone/>
            </a:pPr>
            <a:r>
              <a:rPr lang="en-AU" i="1" dirty="0"/>
              <a:t>At that time his voice shook the earth, but now he has promised, “Once more I will shake not only the earth but also the heavens.” The words “once more” indicate the removing of what can be shaken—that is, created things—so that what cannot be shaken may remain.</a:t>
            </a:r>
            <a:endParaRPr lang="en-AU" dirty="0"/>
          </a:p>
          <a:p>
            <a:pPr marL="0" indent="0">
              <a:buNone/>
            </a:pPr>
            <a:br>
              <a:rPr lang="en-AU" dirty="0"/>
            </a:br>
            <a:r>
              <a:rPr lang="en-AU" i="1" dirty="0"/>
              <a:t>Therefore, since we are receiving a kingdom that cannot be shaken, let us be thankful, and so worship God acceptably with reverence and awe, for our “God is a consuming fire.”</a:t>
            </a:r>
            <a:endParaRPr lang="en-AU" dirty="0"/>
          </a:p>
          <a:p>
            <a:pPr marL="0" indent="0">
              <a:buNone/>
            </a:pPr>
            <a:br>
              <a:rPr lang="en-AU" dirty="0"/>
            </a:br>
            <a:br>
              <a:rPr lang="en-AU" dirty="0"/>
            </a:br>
            <a:endParaRPr lang="en-AU" b="1" i="1" dirty="0"/>
          </a:p>
        </p:txBody>
      </p:sp>
    </p:spTree>
    <p:extLst>
      <p:ext uri="{BB962C8B-B14F-4D97-AF65-F5344CB8AC3E}">
        <p14:creationId xmlns:p14="http://schemas.microsoft.com/office/powerpoint/2010/main" val="19515537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Cracks!</a:t>
            </a:r>
          </a:p>
        </p:txBody>
      </p:sp>
      <p:pic>
        <p:nvPicPr>
          <p:cNvPr id="3074" name="Picture 2" descr="https://lh3.googleusercontent.com/tX920dwr2w5tgqNutc3BsLEoQ7s5aguGgAQ7XUOgI7pVVzBIfQ9SvdiPcuum1z8hOVoE5MTVCVcQHhV7mkZ8LLq6A0dMXd-t8bLUfg5KlEOG98mxC_8WYDOu1IY4NwNtXotATm8om0Jov9NbOFepL3mN8b7gpTMZXWHYSSV0MkVqIpelkVmrkD-lsbls5Hzyhft06h7L9KTptFetmi9txKnuXsk1Hcwfc5VSSHzNg02DOkdP8pDL1ydvpmZ-Z8pTlbbjaP1GII4zxTV0peFw7BrjMX2OjlFJ0WS71jPGAEwfal9HnRvUd22JZhYmAXodyRwDP-roA--mc-SZSbdg7nBuvtvNfCxPRfd190P0oy9Ohpm37nqXtEu_AQ7r460F11_T5L3oo3i1OnyGga7JjOubxAOezCEagjugbfRh__VCnDGZlor1Ya_dAbYAlzpz6VFp6FrkcAhQAmeumPLwgzrKBNgqKdfy_DNsx6LkvuGYJ-S4SzDsjXQGWIXtnYopaPLcJRFkqe43ArjNLAZOE96FSD7rL-QQZd6gbBQOLa_jfZmjsuKNKcn3G9vokmJtx9x7daWaDgYNJ4n2XzzbINWAUYZUzTIXI6D9Ds8GksNLywezL0prEheLVoh73dr9=w717-h954-n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1069514"/>
            <a:ext cx="4176464" cy="5564730"/>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https://lh3.googleusercontent.com/yrEXukdjZ3poqlMz2q6fk6rS1fPWfDKB8-I716SMt6Xyo1mRA1nG4MPvims6nR3R5LwyUCMfB3hsOB_s56JLSE7xg2wk7_wI0E66wew_2-FuweQI4nfm6P9VqFCstPGy71_4i1KINBH9fjRFkfo6pMklBa2iTzDDV5XZg_Me_KZYM8odNZEf2uHV3aQpdsVM_Lj3sjahQPHjxqszDICTjfqOQjw912TelBbX4dNve939bFzoXN9o4bQhxOOjxGFaCCZij8aAuSsBEqo9ulNU5ebruMsDoh8Sh8MUGrtDliTL_y9OAaRPcASbhVVAgCo1bB7MuGBDhV4WlOnUekO-1mX8vgZsP7rWlBYgxyekuKEq5DEwS0LO98tUONY2DUVbT2b29SZ3tKRBGtnqDUECjpYmFzZMZ7uZfAPCaIPn6pF8O7XCY7LjQC2Qhic7htg2PTfMWu-DIk3EwSoc_p_dM50rYe1uO3UVOGwV-2eexN9olMFq4mfZhJlgeBYleXQmsWHtoj0wYe60HH7RbrVz1TuFwRj93IWwynj1vyojHxyObI2RQH9Z3zx6hjBp2DWITbuYLCOt8k6qYcKYJjr_49P8zEu9QCo2IVt8AkHLszJdV7FF8DUjPGcQLHgHWcxq=w717-h954-no"/>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9825" y="1060204"/>
            <a:ext cx="4129191" cy="5501744"/>
          </a:xfrm>
          <a:prstGeom prst="rect">
            <a:avLst/>
          </a:prstGeom>
          <a:noFill/>
          <a:extLst>
            <a:ext uri="{909E8E84-426E-40DD-AFC4-6F175D3DCCD1}">
              <a14:hiddenFill xmlns:a14="http://schemas.microsoft.com/office/drawing/2010/main">
                <a:solidFill>
                  <a:srgbClr val="FFFFFF"/>
                </a:solidFill>
              </a14:hiddenFill>
            </a:ext>
          </a:extLst>
        </p:spPr>
      </p:pic>
      <p:cxnSp>
        <p:nvCxnSpPr>
          <p:cNvPr id="7" name="Straight Arrow Connector 6"/>
          <p:cNvCxnSpPr/>
          <p:nvPr/>
        </p:nvCxnSpPr>
        <p:spPr>
          <a:xfrm>
            <a:off x="2051720" y="1556792"/>
            <a:ext cx="144016" cy="396044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3078" name="Picture 6" descr="Image result for o emoji"/>
          <p:cNvPicPr>
            <a:picLocks noChangeAspect="1" noChangeArrowheads="1"/>
          </p:cNvPicPr>
          <p:nvPr/>
        </p:nvPicPr>
        <p:blipFill>
          <a:blip r:embed="rId5" cstate="print">
            <a:extLst>
              <a:ext uri="{BEBA8EAE-BF5A-486C-A8C5-ECC9F3942E4B}">
                <a14:imgProps xmlns:a14="http://schemas.microsoft.com/office/drawing/2010/main">
                  <a14:imgLayer r:embed="rId6">
                    <a14:imgEffect>
                      <a14:backgroundRemoval t="9786" b="89858" l="2800" r="98133">
                        <a14:foregroundMark x1="32533" y1="41103" x2="32533" y2="41103"/>
                        <a14:foregroundMark x1="43467" y1="54982" x2="43467" y2="54982"/>
                        <a14:foregroundMark x1="31467" y1="52847" x2="31467" y2="52847"/>
                        <a14:foregroundMark x1="30933" y1="61922" x2="30933" y2="61922"/>
                        <a14:foregroundMark x1="22667" y1="61922" x2="22667" y2="61922"/>
                      </a14:backgroundRemoval>
                    </a14:imgEffect>
                  </a14:imgLayer>
                </a14:imgProps>
              </a:ext>
              <a:ext uri="{28A0092B-C50C-407E-A947-70E740481C1C}">
                <a14:useLocalDpi xmlns:a14="http://schemas.microsoft.com/office/drawing/2010/main" val="0"/>
              </a:ext>
            </a:extLst>
          </a:blip>
          <a:srcRect/>
          <a:stretch>
            <a:fillRect/>
          </a:stretch>
        </p:blipFill>
        <p:spPr bwMode="auto">
          <a:xfrm rot="1117184">
            <a:off x="6221849" y="4091862"/>
            <a:ext cx="2676749" cy="20057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089046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Cracks!</a:t>
            </a:r>
          </a:p>
        </p:txBody>
      </p:sp>
      <p:pic>
        <p:nvPicPr>
          <p:cNvPr id="4098" name="Picture 2" descr="https://lh3.googleusercontent.com/Vqkd3KIP81Esh3bRPQcb1B4zV9dTdx24PDvJunCPyoN-iDuVg3RKx2LN-20zfxu2m_geJzh0u2Q6ImjqZB_Tg_eudRzLWAfYAnJShk_czf-ENt89SHdV_2Wso6qA8EJeBm7MzJrTCVRXJIhD1XZJ_Vd4uLtgXCwMchspVaE3eZsYSGQ-4t26nD9RKzOZSaOwixbmtAjdPEKxLSTbz-LfJz5TlVS0bPXt-TtzoSSvmHhgj3mzJvVcnfQK0DUzaXF55vtfV6vQHPErhBLhGKhWfkdWWiHH1IiiIVdmSSJDxZtVuNyVffMgYYkrIKrcrkA9rKq3zdI_ZJbDkc2vKVwaUXDgEtGAwkjkARpON8N41FE2c6NSuo-N8g51m1GLFF69HfwdxMniCuXHV1aR6wPQ2gREzF8AZng13h3JLYFr7RhD5B39gRPQD_jm6OrgV5IZdXYz_WIu4JLffxw2QbT6_FhYEatIHYQIsv1kxsWQIDARtFsrff3IGMoBBFMEIcu8u8CsAfmOu98E64Yc7EyBTkvP4YCzpE6D4ZaqTae7hG2UYpqIbY69VPp9CS_-F3Om_aZZG_4hcDeJygj0I5Tsw7SXla7zyIr5bgpIwAWKkErtnUqelV-yadrbxd-fbfd1=w717-h954-n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7524" y="1069514"/>
            <a:ext cx="4176464" cy="5564730"/>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https://lh3.googleusercontent.com/W2Kkc2GJezLle-L2n711UU-BLl5rfircxmvNha4O1Qs1ZTbTasHqxltxmHo9K1Ubh8suF5WjcweWTemRpjlCUpIa-IGQmJBPdYTJNU5MpAQ6SrjVac7VcylZT0VSEm7pdYxS-d1qhe5l-AhJSqRywdyhhSiYSQlUMNgXF1S-ZZ3x06YItXHpuD_BbVM3pBPmYaoSAJiwU8ueWtmUWLNJwn3qKWLkfcmmlTNXNV2RDwtj5al9GexUJ0SXOLS078NQjwjWwjvM4h-EjOzlwqoKNaoMSemb3oMSBL7KpUKNyjmS6pdfW0sGXAInYbQ5k9Ors-j2IIWtDYUzR5Zv8TNHx8-3q1D1_8r8sGTc1rGbVrbVMaM01SKa7CnVeCcrZuyFgdSIcQT3sbLeuG36YDLerMwJoBHQaVjJq-Eg9zxmdPW1CC1_t_u-wVEBeW147ltwSOr0bFJo-KykT5csh2aks2qDjGAjj-xU_zFLPFkC7Ps1fB9u9C5zCbNJ2sM8fdftWvF7HRDPUs1xzh5LVDJ-XIDyQDkfCGNo89Nl-XSl2n9egKM0AdId2KDWYwBQFHMVd6MqyWPbv1Vc7W5XjMpddmbRgr-JxjHfygznzREfifNWsS65zJlxXu578rRYCRox=w1273-h954-no"/>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139952" y="1988840"/>
            <a:ext cx="4680520" cy="3510390"/>
          </a:xfrm>
          <a:prstGeom prst="rect">
            <a:avLst/>
          </a:prstGeom>
          <a:noFill/>
          <a:extLst>
            <a:ext uri="{909E8E84-426E-40DD-AFC4-6F175D3DCCD1}">
              <a14:hiddenFill xmlns:a14="http://schemas.microsoft.com/office/drawing/2010/main">
                <a:solidFill>
                  <a:srgbClr val="FFFFFF"/>
                </a:solidFill>
              </a14:hiddenFill>
            </a:ext>
          </a:extLst>
        </p:spPr>
      </p:pic>
      <p:pic>
        <p:nvPicPr>
          <p:cNvPr id="4104" name="Picture 8" descr="Image result for o emoji"/>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234862" y="948063"/>
            <a:ext cx="2081554" cy="2081554"/>
          </a:xfrm>
          <a:prstGeom prst="rect">
            <a:avLst/>
          </a:prstGeom>
          <a:noFill/>
          <a:extLst>
            <a:ext uri="{909E8E84-426E-40DD-AFC4-6F175D3DCCD1}">
              <a14:hiddenFill xmlns:a14="http://schemas.microsoft.com/office/drawing/2010/main">
                <a:solidFill>
                  <a:srgbClr val="FFFFFF"/>
                </a:solidFill>
              </a14:hiddenFill>
            </a:ext>
          </a:extLst>
        </p:spPr>
      </p:pic>
      <p:cxnSp>
        <p:nvCxnSpPr>
          <p:cNvPr id="10" name="Straight Arrow Connector 9"/>
          <p:cNvCxnSpPr/>
          <p:nvPr/>
        </p:nvCxnSpPr>
        <p:spPr>
          <a:xfrm flipH="1">
            <a:off x="1478414" y="1466614"/>
            <a:ext cx="630070" cy="477053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a:off x="4355976" y="3501008"/>
            <a:ext cx="4117140" cy="243027"/>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200137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Cracks!</a:t>
            </a:r>
          </a:p>
        </p:txBody>
      </p:sp>
      <p:pic>
        <p:nvPicPr>
          <p:cNvPr id="6146" name="Picture 2" descr="https://lh3.googleusercontent.com/uPPLSsMqq_xxNth8axQI5M8QqsVrKOkOSsTauLbPbp5bLZOaJHRRnROTmiNGDX4r7DAeCkjWk5zc3WVpgMi5t1fc6pyeSEsogmDemufO9cU2Barrr-66w3JgMb9zOV7n4AHfXFToo-LTzFE5931pzqu34hA1BwkLzKqcK8b9sHUxSSJL1FKtou7XgycIT3DfEcZYIwvqvX8tnAP-I1Y8b_oPOtLdb_oN7cLFTzQjwGf6xjbiqmr206a1StODkHM4EC0Kid4x5_0P9oTctGS5ZjLJo2qoVWto_89Jc8bxA8gEyKM5O4rdztm9zrswVLXEZg6Dh4IaSYhKQY1P_7wjdl0cBP1FX0-JHvwpKXnb0H9LdGbJhOqAhy-5QpBRvZJ4w-Kf05koi3f3J3RCTYtzklrjlj58uoWbwb6dgvObNnpUjlzArhWynzoZADmVQxlckME0CdcLegRIKOer33fMqo0Y1DkDHPMb5NOrCVi-SXUQTrjQalb8sRT9pW2AzgkVHWHvIBtAAQ1gufY7_xsgykidTReIr4kTsoUpiQIpiaKcn7mrfWPqDe3i1jud5-JLjKGvWD3htKfQ3r5cJXF59DvDioyZodGwn6snHsOHRDGkLtZavnXrZI6Vq1x9ykjz=w717-h954-n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87824" y="948952"/>
            <a:ext cx="4131172" cy="5504384"/>
          </a:xfrm>
          <a:prstGeom prst="rect">
            <a:avLst/>
          </a:prstGeom>
          <a:noFill/>
          <a:extLst>
            <a:ext uri="{909E8E84-426E-40DD-AFC4-6F175D3DCCD1}">
              <a14:hiddenFill xmlns:a14="http://schemas.microsoft.com/office/drawing/2010/main">
                <a:solidFill>
                  <a:srgbClr val="FFFFFF"/>
                </a:solidFill>
              </a14:hiddenFill>
            </a:ext>
          </a:extLst>
        </p:spPr>
      </p:pic>
      <p:cxnSp>
        <p:nvCxnSpPr>
          <p:cNvPr id="7" name="Straight Arrow Connector 6"/>
          <p:cNvCxnSpPr/>
          <p:nvPr/>
        </p:nvCxnSpPr>
        <p:spPr>
          <a:xfrm flipV="1">
            <a:off x="4913520" y="1069514"/>
            <a:ext cx="576064" cy="5311814"/>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6148" name="Picture 4" descr="Image result for o emoji"/>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403648" y="1916832"/>
            <a:ext cx="2702913" cy="27029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517051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How The Builders Fix It</a:t>
            </a:r>
            <a:endParaRPr lang="en-US" dirty="0"/>
          </a:p>
        </p:txBody>
      </p:sp>
      <p:pic>
        <p:nvPicPr>
          <p:cNvPr id="7170" name="Picture 2" descr="https://lh3.googleusercontent.com/0nDHRKdvxClGPHoSFWEG4p-K0g4uviveq1pbmIawAvmin8HfbArrtTO_cKsvyC23vtSu_2_Hs36Z5Fo4V_V3GWKo0HS3d93tXLcbFbgBF2Wy2GhSQzYSfPHv4b5rPnyTKCB_MjhZtat5VqGLtomUdmmOSS4P1tBiCsroMXVztG36d7DslJKe229y051QtTyveXfd2NcwbRI2WeEOx-6m6DWvsEA8_qU0Wo9rHbZEWzKTgsHePqNEHVozlXbTj2yXvu4WjoSz_ENt9IbKw3nLWhKkUqlmwv0IZFXq-2QNpuG8nlmRF0hJEMxmxDrfn5a0IZ6YzGxpbZdqspgPrkcT5vPc2gFGPInbDWBLtvORkO9VL_a8zl6-UOMzaNXk1Btf9BI2Na7RwOLLTHk_jtJPhWPF5fgk3BTTAp_cDp8qRIXtjOmd3KpR1eB0O0UnRiFJANQBQygU1X-Ze-HtAXO1_SAvuedI6NxwFoI2ERwc59RYe8oT8AmDRoG_noX3jmAb5s01HnmRntDb3sJsq01jgjmKAztxM79eHrnm1SYpAWZSQpFhDS7hPjsT8Bz-aFGwBtKhZCLMZhWhnpGzlTCpzAFPSpj04njO6Tv6gIMBbGtDKnRcBbECIgW3LE5uAvKx=w717-h954-n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0351" y="980728"/>
            <a:ext cx="4225801" cy="5630467"/>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https://lh3.googleusercontent.com/jc9DeQzM_dQ1AiTtP5wbVvSctOMVBVOjsr9I_9lG5GfaON0duF94l7TUw3oWsFIi7bNJeF2Smk-NYXzJSepLqElSjxa3WtWD91xZo-l4Sn3tVDJ7Ys68VZI5Jv1Ivgmu9HQe3Nl8TToFYCJGBXuDg2TvQ8KRvs7NAA-DJ-cK3F3bkOuyyI5d4Nfbj9UZt3kcaN9gIHMjoscF_wXVYG7xdFRnPxZHd1ZBKzwVI1v13X2UQQFviCE2pbUmNLJAu1ndrlpRU_j7-dOAy-T312585N1ZgJYMs64n83w2qow0ZUy0_74UIAq36XBkSDJJzBZREo5xAKmAbt4aL-IwN0VAs9PrBIChFVUdvHxNg_KYcS1O3qzq_hcNxthQo2A_6upv-a5iHXu5yUZaMxmQ1IIgHYTOW3XGoSaQW3W4WkzcLsgkwUyhs5G6qddmUiZe8u78VSaryeiyhgLl2VQhxu3NAyz11_aQ-nx3n5WjfB5WNn1by5Mt8iXmX3ekBMLZZX0hqbp40OtI-UGnOKzrxhWE5zso80r64AhxwjThXz2hkyRzgOqKiZ0lVaBlw0ckp6grCBwwyrk9vIUAY6_Kqy8-xqjFLVtSjmJISu1Q4p1SJU0IfcX5rSYxxkVcnRSFJWjn=w717-h954-no"/>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16016" y="980728"/>
            <a:ext cx="4225801" cy="5630467"/>
          </a:xfrm>
          <a:prstGeom prst="rect">
            <a:avLst/>
          </a:prstGeom>
          <a:noFill/>
          <a:extLst>
            <a:ext uri="{909E8E84-426E-40DD-AFC4-6F175D3DCCD1}">
              <a14:hiddenFill xmlns:a14="http://schemas.microsoft.com/office/drawing/2010/main">
                <a:solidFill>
                  <a:srgbClr val="FFFFFF"/>
                </a:solidFill>
              </a14:hiddenFill>
            </a:ext>
          </a:extLst>
        </p:spPr>
      </p:pic>
      <p:pic>
        <p:nvPicPr>
          <p:cNvPr id="7174" name="Picture 6" descr="https://lh3.googleusercontent.com/s-9fx1GyzzgeRb4xPb4G6cJ1AMG4SKRxUN2GcvGAUc90_dYXhxFsKb9rDDWu-9sPwMo5xMuF923GLw86XquJc0o7Vvc3su_e5_4mvQqUW9f4UPvvoNFuH8PqzSl14dDilF1qV6X4ltXJxjdlsqdyT4wLPvEAuvnb1gmDPDH7Wz98f6_pz1EZfhI8YHCCGdgOZrqqr6TFubPtv3z81ubzpd0qBkP7cZztSoFL7wemT_Xo-1i_9a3X4BKb4deHKZuWPYgrxrHOt0o5-jjrzmQ9PC-7n-VXr-1RV6Jq4_7Kk4dgxOsCxQwSG_f1qlR4vFb1yUUsl5FdUJdmp5AbcYeRNO3hRiNfMqy3AWuFWAiiakkZ5jg-2JUNXIjbX56bLWm0hu1Emn_vlReq6uyLaJv-e1cpR1puxLuh9VhTpdm1V-1oGKBgCJFHpKmCURthJZierShaeCYsiDDsP0ezbmsnAkRc2VRTckoPphgpKJF_kI4ktihvrNnwwaQqMdAmooq7QgjLY5zA0bQx__R7kUiEDHI0X1MEsS5thn6WcpqwhR1LMVUqd816WlBaa_LjkjWrRtPw9mU9YFh6vaOvePj0v_NntQdUvf0IN513L4aIDy8EcJthMZk8CZ1ZJ29CY9sQ=w717-h954-no"/>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a:stretch/>
        </p:blipFill>
        <p:spPr bwMode="auto">
          <a:xfrm>
            <a:off x="2915816" y="5010049"/>
            <a:ext cx="3324288" cy="18251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46281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How The Builders Fix It</a:t>
            </a:r>
            <a:endParaRPr lang="en-US" dirty="0"/>
          </a:p>
        </p:txBody>
      </p:sp>
      <p:pic>
        <p:nvPicPr>
          <p:cNvPr id="8194" name="Picture 2" descr="https://lh3.googleusercontent.com/0N7G4oZdHDKHQeH2TpBp3yZ1WQZSOOm6i41v8PC8deyyEPgrLKVzEQmaiW7Knjy6r1P9AaNxwXvIjIBBfywitByNLHyNxsNVI78vtEmHSCakvH8qjrfrZ_s2tyZdujrMHPsgTjEiwaX-_sRW80yRBWsQYGgM2EVV97pdBVnatIOWI7Nun90Av6IuYuAh_U9mGv-IfCJQ6JpcCu_VvpsZP5O1rh4mVk419W-08V3BUYP_PGbcVpWGBEmPMUo0jJkV4TsTCWe9Hieo6Rg8kdrff6uTivfjXstBDyu9tliEm-DoOMjOSFw7ayECDUUtzhierKkRw7Mt981iXPG4TPt59S1gDBU1rGaBjr-siWyZBC03ZJhp6MV5_2qHb1nP93JxLmSFmRF--VtiHnplG0D6vvmgHXe65KT0KBqrjYs-bGgYeEGI6jO5qqJol_7JaToD77rp57AttWUUBt8MPypBrabx6c4cGxh9d8ZfamvqXdTE6FPenjeW1Y2pAnVu05T-t1RfvBf2YG9JRaRd3QPwKvZ86RMB6SmfTefC2VHTK_6gzQOBtNTwEkeAEkzo-YCzATYcVa0-j0I6f8ltOcnffRhts55uhxydMsGrfFC3Y3q4k0B_FjLpYXDy4F2ehdZB=w717-h954-n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7776" y="1069514"/>
            <a:ext cx="4040688" cy="5383822"/>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https://lh3.googleusercontent.com/5Jz99RsVaDIilcshWYywh4zwSTFd7yKqOQBozAxfC-4tfQapMMXD7z81NyYW2MO7aXnBAYQoeGfCJW0JNAOYqEIAL7YPEkwVLdJkXhDui7-IIaZOEH3iFbUk4bo81rH8eturuEqT0YW577WvR9Xr0H6oskGP99-8dEKtWZtPovpCJvbE95airQpFuJy-4TVvcPPvQ4R8ViEIW6Dq8oYB0t2-fORBIlH9MHw6dN-6EGhQLT4eMk4zzC7fR_o2mcI89ZWe-cT0Col3qM-TRcIrNJ8iYNPcV_3JiMMqbaTyDMzBcH2Q7N8yk6Ggmc_3Woaz6S8Dd8H3WPMRWgVqLhLeQNTS6D-Q28uigoKQHwQ9bMzGkUjovXS2vAIgDdZTgmyb1weBX0j4ex-ySggoU3jD2R8jck6c2e7BHSk_yYy2Q77JKoLwWh0iQMC5QVCTRDQtQqbJQh4BUqeNWMR46OnQtdGQhHULW0vN5W1H4SHKKw24z7_UklNw7fEEbvxrfNPEQwe29SgyaqPIxmv23BAFGZuN-6HuvtcaPsATLUJFujxcRzY1aEkEIAbkc8AIGrb1pj1OIbh2o3F768TPq6347bjRJDBzxrEcafHdbdc0PUg4xFyMRyjRZjHxquPE7ZkI=w717-h954-no"/>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2617" y="1069515"/>
            <a:ext cx="4040688" cy="53838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355192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How The Builders Fix It</a:t>
            </a:r>
            <a:endParaRPr lang="en-US" dirty="0"/>
          </a:p>
        </p:txBody>
      </p:sp>
      <p:pic>
        <p:nvPicPr>
          <p:cNvPr id="9218" name="Picture 2" descr="https://lh3.googleusercontent.com/RjYihBOjCj_XIXlAyCqkAW1CBlH80e4aKYySML2e1T6snkEebGxLWAPLW09ypAKQC3S1CKh0ev2QgMvODyuqq9ytzQ60mkvsWcA1SmOf9FL_yzO-bkbhliUsoBmlLE_WvvsdHuLnlypk5AMvf9uWbmBj8bzVhlUA8iobWWeJl94DtnEd9fJ1avMez7oCHXf6kv49mYT8urYViRnJcW79y3L1Nkz07xasdPS-ixvVdpUnTsTZFc1dMWVcV7ISaPyQtJhSUFTyWxgggH_gZTlI5nZs7KtEmocZmC5OOM-FhWXg4eiUq38_eeOZwort4jghqFX23c13XIa6OaolulmE5wGDQzoTP2fxnKVbSF4zimJbweMGyaslvFHMaBK-ynMVqAvKkDGM5qk_TS1BVpqmjE-WoiPe-QmNqcoEQ8V4pKOcpn3zcdwzYJYGAfynUcekQPqkUv3a_cT1prRfSZgXP93YqRTSf1wJVZeulcMo3qoM6W_znPwhs--jL92NNC5Y-p9VHu_rVC1QQLfZEi0k624XO5_Ypns9JX4x5sbNNuGcSrvMvL8mfUjA4BBf_KEprxzhWuAzVwi8k0rSlis0YCm_yvhaEa1PD-4-_cP8r8TpLUJP6trYuQq8FWc0HBiP=w717-h954-n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520" y="980728"/>
            <a:ext cx="4233383" cy="5640570"/>
          </a:xfrm>
          <a:prstGeom prst="rect">
            <a:avLst/>
          </a:prstGeom>
          <a:noFill/>
          <a:extLst>
            <a:ext uri="{909E8E84-426E-40DD-AFC4-6F175D3DCCD1}">
              <a14:hiddenFill xmlns:a14="http://schemas.microsoft.com/office/drawing/2010/main">
                <a:solidFill>
                  <a:srgbClr val="FFFFFF"/>
                </a:solidFill>
              </a14:hiddenFill>
            </a:ext>
          </a:extLst>
        </p:spPr>
      </p:pic>
      <p:pic>
        <p:nvPicPr>
          <p:cNvPr id="9220" name="Picture 4" descr="https://lh3.googleusercontent.com/nRlDDtoVyK-kb9wf4TeCtA-9zTKEIhCWsnP1spU4eKZcw9yrDNO-vkZ9qtCMA_q5HXSyn3M3Ygk8YyG0_3uYgW-EeRYMaaQKy4pTNEERN0GVd3EHYKkKCBt5k77P2v2AQyBHcAFjIQ9micSg7jdZbjgxhy2m-IXnTOwE5vEzJvP8nX9B53R0eyzo16CXtgtBKqBgVihpWkVpMoRwQA7GtxRirPkKb4pjfr-zOVKxRaYsdZKueu_utd0D7mSVQ6aIZXf1LWHGEUidZkc99C9qthY9ynBWV3btYOYo5-NZ0HRuiMRorLmalak-iqLSEKTU2SKYuOCDwU6Ba1P2Jaa6pEuJi6KSkkNwVucPA2adKDBAqLPiPRStm5I3_mtGC8wuIKXwsUxhusG2SRswMKqTq2aOvAe8dig9KtBakatJgPabdMjEGGrcXscwzf2W4-muv_ZyF4G1ONVGIRdWaFx3oydCrdcdZANn9EaituwjCb7HRgFz5l4RRddRKcNMau5nO6lVcd7eXztiKRnqJLd6y5UFsX1ls_1rXLg1JQFRTFEqUmbgJgzS0FjzY9q3jP9RuaB_JLEhCKS4ACCkJhQhvC78nrZtCrn2IXaeFQdBnXCyLnQw9sztb4jEkmATzE4e=w717-h954-no"/>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36423" y="974720"/>
            <a:ext cx="4237891" cy="56465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874291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How The Builders Fix It</a:t>
            </a:r>
            <a:endParaRPr lang="en-US" dirty="0"/>
          </a:p>
        </p:txBody>
      </p:sp>
      <p:pic>
        <p:nvPicPr>
          <p:cNvPr id="10242" name="Picture 2" descr="https://lh3.googleusercontent.com/HkAJcY7Gmj6ggw2FvPHacipIuUPSJ6kScePJtzxPYVIsdDuvIZIZOchvYM_1oqu3FBxZDZLBy5S87mpyHx-7GihqvhAubrAfyi94IMWkSPnFVID05s7Ei2bW5oR5RnstAqQABoCDhsJTY81NMOrRbVPsKtrfDTysbiP6gMGGx7YmezhwryknzvEG_cyQrWP1czLZ3AffiBfzO2eUVswmfKZ4zG5JcY4ghIUd1MoM4XCrOrURnPOm5DOw6IGfcYBdxC_Xg9PmUSxWQ1XDT929e4v0Hwjev8I4o4PXZCTyrntg7ZDc8KSAkOrawfC-mXWNrECr1HGzsqfgiMEhdHbV_oZB_jUX_0UWfvghznPMAhLbVqQpn5zD4Q0Z3g0gJ5J7356FIiIqvA0wFbPPquGoW_em0axoTQcE-dY781zA9yp1a09qWh505cyIU-DZMunUGrU6SjK4jXSF8Diz4n5fsIGd8Crw32NgdRTdyiFN1-KyD_xIjIINUi3vvkr27tWHgKXsKpP6r4DloOSPouOEg9uJTn5N6DdqVmH8AMU_20Xb_ohdR3vr4nv9HidzlnahPxycKzxYqcduDQoMAt9ikXZx4WG1tMeVC4F_IA6k_GmukRGCdp3Is3NuEc5mW-og=w717-h954-n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67744" y="1069514"/>
            <a:ext cx="4221647" cy="56249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229599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buNone/>
            </a:pPr>
            <a:r>
              <a:rPr lang="en-US" sz="2400" b="1" dirty="0"/>
              <a:t>Fixing Things Our Own Way – Doesn’t Work</a:t>
            </a:r>
          </a:p>
          <a:p>
            <a:r>
              <a:rPr lang="en-US" sz="2400" dirty="0"/>
              <a:t>God will sometimes have to rip out everything to get down to the root issue</a:t>
            </a:r>
          </a:p>
          <a:p>
            <a:pPr marL="0" indent="0">
              <a:buNone/>
            </a:pPr>
            <a:endParaRPr lang="en-US" sz="2400" b="1" dirty="0"/>
          </a:p>
          <a:p>
            <a:pPr marL="0" indent="0">
              <a:buNone/>
            </a:pPr>
            <a:r>
              <a:rPr lang="en-US" sz="2400" b="1" dirty="0"/>
              <a:t>Recognize the Issue and be Quick to Repent</a:t>
            </a:r>
          </a:p>
          <a:p>
            <a:r>
              <a:rPr lang="en-US" sz="2400" dirty="0"/>
              <a:t>Our Breakthrough Will Come as Quick as We Repent</a:t>
            </a:r>
          </a:p>
          <a:p>
            <a:endParaRPr lang="en-US" sz="2400" b="1" dirty="0"/>
          </a:p>
          <a:p>
            <a:pPr marL="0" indent="0">
              <a:buNone/>
            </a:pPr>
            <a:r>
              <a:rPr lang="en-US" sz="2400" b="1" dirty="0"/>
              <a:t>What’s the Soil Condition of Our Heart?</a:t>
            </a:r>
          </a:p>
          <a:p>
            <a:r>
              <a:rPr lang="en-US" sz="2400" dirty="0"/>
              <a:t>The condition of the soil can affect our foundation.</a:t>
            </a:r>
          </a:p>
        </p:txBody>
      </p:sp>
      <p:sp>
        <p:nvSpPr>
          <p:cNvPr id="4" name="Title 3"/>
          <p:cNvSpPr>
            <a:spLocks noGrp="1"/>
          </p:cNvSpPr>
          <p:nvPr>
            <p:ph type="title"/>
          </p:nvPr>
        </p:nvSpPr>
        <p:spPr/>
        <p:txBody>
          <a:bodyPr/>
          <a:lstStyle/>
          <a:p>
            <a:r>
              <a:rPr lang="en-AU" dirty="0"/>
              <a:t>Spiritual Lessons</a:t>
            </a:r>
          </a:p>
        </p:txBody>
      </p:sp>
      <p:pic>
        <p:nvPicPr>
          <p:cNvPr id="5" name="Picture 2" descr="Image result for soi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85326" y="5330485"/>
            <a:ext cx="2657593" cy="15131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02462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1520" y="1207293"/>
            <a:ext cx="8352928" cy="4525963"/>
          </a:xfrm>
        </p:spPr>
        <p:txBody>
          <a:bodyPr>
            <a:normAutofit/>
          </a:bodyPr>
          <a:lstStyle/>
          <a:p>
            <a:pPr marL="514350" indent="-514350">
              <a:buFont typeface="+mj-lt"/>
              <a:buAutoNum type="arabicPeriod"/>
            </a:pPr>
            <a:r>
              <a:rPr lang="en-AU" b="1" dirty="0"/>
              <a:t>Walk before the work</a:t>
            </a:r>
          </a:p>
          <a:p>
            <a:pPr marL="514350" indent="-514350">
              <a:buFont typeface="+mj-lt"/>
              <a:buAutoNum type="arabicPeriod"/>
            </a:pPr>
            <a:r>
              <a:rPr lang="en-AU" b="1" dirty="0"/>
              <a:t>Character before competence</a:t>
            </a:r>
          </a:p>
          <a:p>
            <a:pPr marL="514350" indent="-514350">
              <a:buFont typeface="+mj-lt"/>
              <a:buAutoNum type="arabicPeriod"/>
            </a:pPr>
            <a:r>
              <a:rPr lang="en-AU" b="1" dirty="0"/>
              <a:t>Substance before strategy</a:t>
            </a:r>
          </a:p>
          <a:p>
            <a:pPr marL="514350" indent="-514350">
              <a:buFont typeface="+mj-lt"/>
              <a:buAutoNum type="arabicPeriod"/>
            </a:pPr>
            <a:r>
              <a:rPr lang="en-AU" b="1" dirty="0"/>
              <a:t>Obedience before operation</a:t>
            </a:r>
          </a:p>
          <a:p>
            <a:pPr marL="514350" indent="-514350">
              <a:buFont typeface="+mj-lt"/>
              <a:buAutoNum type="arabicPeriod"/>
            </a:pPr>
            <a:r>
              <a:rPr lang="en-AU" b="1" dirty="0"/>
              <a:t>Integrity before initiative</a:t>
            </a:r>
          </a:p>
          <a:p>
            <a:pPr marL="514350" indent="-514350">
              <a:buFont typeface="+mj-lt"/>
              <a:buAutoNum type="arabicPeriod"/>
            </a:pPr>
            <a:r>
              <a:rPr lang="en-AU" b="1" dirty="0"/>
              <a:t>Worship before witness</a:t>
            </a:r>
            <a:endParaRPr lang="en-US" sz="2400" dirty="0"/>
          </a:p>
        </p:txBody>
      </p:sp>
      <p:sp>
        <p:nvSpPr>
          <p:cNvPr id="4" name="Title 3"/>
          <p:cNvSpPr>
            <a:spLocks noGrp="1"/>
          </p:cNvSpPr>
          <p:nvPr>
            <p:ph type="title"/>
          </p:nvPr>
        </p:nvSpPr>
        <p:spPr/>
        <p:txBody>
          <a:bodyPr/>
          <a:lstStyle/>
          <a:p>
            <a:r>
              <a:rPr lang="en-AU" sz="3200" dirty="0"/>
              <a:t>Having a Lasting Foundation and Structure</a:t>
            </a:r>
          </a:p>
        </p:txBody>
      </p:sp>
    </p:spTree>
    <p:extLst>
      <p:ext uri="{BB962C8B-B14F-4D97-AF65-F5344CB8AC3E}">
        <p14:creationId xmlns:p14="http://schemas.microsoft.com/office/powerpoint/2010/main" val="184619266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4080</TotalTime>
  <Words>357</Words>
  <Application>Microsoft Office PowerPoint</Application>
  <PresentationFormat>On-screen Show (4:3)</PresentationFormat>
  <Paragraphs>69</Paragraphs>
  <Slides>16</Slides>
  <Notes>11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맑은 고딕</vt:lpstr>
      <vt:lpstr>Arial</vt:lpstr>
      <vt:lpstr>Calibri</vt:lpstr>
      <vt:lpstr>Century Gothic</vt:lpstr>
      <vt:lpstr>Office Theme</vt:lpstr>
      <vt:lpstr>A Lasting Foundation  and Structure</vt:lpstr>
      <vt:lpstr>Key Scriptures </vt:lpstr>
      <vt:lpstr>Key Scriptures </vt:lpstr>
      <vt:lpstr>Foundational Studies</vt:lpstr>
      <vt:lpstr>Foundational Studies</vt:lpstr>
      <vt:lpstr>PowerPoint Presentation</vt:lpstr>
      <vt:lpstr>PowerPoint Presentation</vt:lpstr>
      <vt:lpstr>Cracks!</vt:lpstr>
      <vt:lpstr>Cracks!</vt:lpstr>
      <vt:lpstr>Cracks!</vt:lpstr>
      <vt:lpstr>How The Builders Fix It</vt:lpstr>
      <vt:lpstr>How The Builders Fix It</vt:lpstr>
      <vt:lpstr>How The Builders Fix It</vt:lpstr>
      <vt:lpstr>How The Builders Fix It</vt:lpstr>
      <vt:lpstr>Spiritual Lessons</vt:lpstr>
      <vt:lpstr>Having a Lasting Foundation and Structure</vt:lpstr>
    </vt:vector>
  </TitlesOfParts>
  <Company>Microsoft Corporation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Registered User</dc:creator>
  <cp:lastModifiedBy>Evangel</cp:lastModifiedBy>
  <cp:revision>143</cp:revision>
  <dcterms:created xsi:type="dcterms:W3CDTF">2014-04-01T16:35:38Z</dcterms:created>
  <dcterms:modified xsi:type="dcterms:W3CDTF">2018-10-21T00:09:24Z</dcterms:modified>
</cp:coreProperties>
</file>